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Override4.xml" ContentType="application/vnd.openxmlformats-officedocument.themeOverr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theme/themeOverride2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0" r:id="rId3"/>
    <p:sldId id="270" r:id="rId4"/>
    <p:sldId id="296" r:id="rId5"/>
    <p:sldId id="297" r:id="rId6"/>
    <p:sldId id="298" r:id="rId7"/>
    <p:sldId id="299" r:id="rId8"/>
    <p:sldId id="284" r:id="rId9"/>
    <p:sldId id="295" r:id="rId10"/>
    <p:sldId id="28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0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349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2DCA4-0E2B-4376-A7F9-930BEF915126}" type="datetimeFigureOut">
              <a:rPr lang="cs-CZ" smtClean="0"/>
              <a:pPr/>
              <a:t>11/24/17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8A706-C1E3-485F-BF87-1941C062F4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775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F8998-C257-294A-BCDA-806A653279DD}" type="datetimeFigureOut">
              <a:rPr lang="en-US" smtClean="0"/>
              <a:pPr/>
              <a:t>11/24/17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83199-6EB1-E146-97A4-A41233CA2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008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83199-6EB1-E146-97A4-A41233CA20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72A627-9C92-4D00-BA2A-8C9370508A62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030A9A-B1A6-4B15-B81E-E5853E4145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DCDA7-1F01-4C75-BF42-8E1147C79CB1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20F67-7320-4945-A784-B46187FD55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A7ECF-1364-4743-9AD6-61A28CE5D32B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82AF7-7354-4D49-98D3-CA7F280062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B276-1C27-40CC-BC97-40C65212C718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C638-7F0C-4E96-A68E-A5F6351EC4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Dvojitá šipka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9D0CA-5F58-455A-911B-677FBBCD424F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3DEB0-6569-46CB-A3C9-9EF339B0A2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4C02-6004-4553-8F66-C911A7FB70BF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73B7-B112-4480-833E-9F86583688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B7B12-715C-4E3E-9D92-1F58B2C4EA93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720C-5F55-4D59-9D49-62DD3B4223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F784-D09B-4529-8465-5DDF42648A08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650A-5A77-4EFC-975C-01CE1BF51A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4EF7-B7DC-4C1D-A86E-8E1E65952472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8DEEA-2E88-4164-8BE4-043F928DBC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5D53B-7C0D-47D0-AC86-2C25A7CF6AD6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5E45-5860-4F31-9370-D0CA5B013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Dvojitá šipka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0E14B-CF81-4C46-809B-C0F298A2E836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8503-16ED-4B47-A94C-6CB187AF2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061EFA81-CE27-49D7-9B5C-4F447105794D}" type="datetime1">
              <a:rPr lang="cs-CZ"/>
              <a:pPr>
                <a:defRPr/>
              </a:pPr>
              <a:t>11/24/17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E378DF5-4A28-40B4-9E59-D543D772E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9" r:id="rId2"/>
    <p:sldLayoutId id="2147483964" r:id="rId3"/>
    <p:sldLayoutId id="2147483965" r:id="rId4"/>
    <p:sldLayoutId id="2147483966" r:id="rId5"/>
    <p:sldLayoutId id="2147483967" r:id="rId6"/>
    <p:sldLayoutId id="2147483960" r:id="rId7"/>
    <p:sldLayoutId id="2147483968" r:id="rId8"/>
    <p:sldLayoutId id="2147483969" r:id="rId9"/>
    <p:sldLayoutId id="2147483961" r:id="rId10"/>
    <p:sldLayoutId id="2147483962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orjhodonin.skauting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29761"/>
          </a:xfr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solidFill>
                  <a:srgbClr val="00B050"/>
                </a:solidFill>
                <a:ea typeface="+mj-ea"/>
              </a:rPr>
              <a:t>Informace z okresu</a:t>
            </a:r>
            <a:br>
              <a:rPr lang="cs-CZ" sz="4400" dirty="0" smtClean="0">
                <a:solidFill>
                  <a:srgbClr val="00B050"/>
                </a:solidFill>
                <a:ea typeface="+mj-ea"/>
              </a:rPr>
            </a:br>
            <a:r>
              <a:rPr lang="cs-CZ" sz="4400" dirty="0" smtClean="0">
                <a:solidFill>
                  <a:srgbClr val="00B050"/>
                </a:solidFill>
                <a:ea typeface="+mj-ea"/>
              </a:rPr>
              <a:t>Hodonín</a:t>
            </a:r>
            <a:endParaRPr lang="cs-CZ" dirty="0">
              <a:ea typeface="+mj-ea"/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2400" cy="2030413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  <a:spcBef>
                <a:spcPct val="50000"/>
              </a:spcBef>
              <a:buFont typeface="Wingdings" charset="2"/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R="0" algn="ctr" eaLnBrk="1" hangingPunct="1">
              <a:lnSpc>
                <a:spcPct val="80000"/>
              </a:lnSpc>
              <a:spcBef>
                <a:spcPct val="50000"/>
              </a:spcBef>
              <a:buFont typeface="Wingdings" charset="2"/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Ing. Jiří „</a:t>
            </a:r>
            <a:r>
              <a:rPr lang="cs-CZ" sz="2800" dirty="0" err="1" smtClean="0">
                <a:solidFill>
                  <a:schemeClr val="tx1"/>
                </a:solidFill>
              </a:rPr>
              <a:t>Hrach</a:t>
            </a:r>
            <a:r>
              <a:rPr lang="cs-CZ" sz="2800" dirty="0" smtClean="0">
                <a:solidFill>
                  <a:schemeClr val="tx1"/>
                </a:solidFill>
              </a:rPr>
              <a:t>“ Stokláska</a:t>
            </a:r>
          </a:p>
          <a:p>
            <a:pPr marR="0" algn="ctr" eaLnBrk="1" hangingPunct="1">
              <a:lnSpc>
                <a:spcPct val="80000"/>
              </a:lnSpc>
              <a:spcBef>
                <a:spcPct val="50000"/>
              </a:spcBef>
              <a:buFont typeface="Wingdings" charset="2"/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předseda OR</a:t>
            </a:r>
          </a:p>
          <a:p>
            <a:pPr marR="0" eaLnBrk="1" hangingPunct="1">
              <a:lnSpc>
                <a:spcPct val="80000"/>
              </a:lnSpc>
              <a:buFont typeface="Wingdings" charset="2"/>
              <a:buNone/>
            </a:pPr>
            <a:endParaRPr lang="cs-CZ" sz="20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cs-CZ" sz="2800" dirty="0" smtClean="0">
                <a:solidFill>
                  <a:srgbClr val="00B050"/>
                </a:solidFill>
              </a:rPr>
              <a:t>Junák – český skaut,</a:t>
            </a:r>
            <a:br>
              <a:rPr lang="cs-CZ" sz="2800" dirty="0" smtClean="0">
                <a:solidFill>
                  <a:srgbClr val="00B050"/>
                </a:solidFill>
              </a:rPr>
            </a:br>
            <a:r>
              <a:rPr lang="cs-CZ" sz="2800" dirty="0" smtClean="0">
                <a:solidFill>
                  <a:srgbClr val="00B050"/>
                </a:solidFill>
              </a:rPr>
              <a:t>okres Hodonín, z.s.  </a:t>
            </a:r>
            <a:r>
              <a:rPr lang="cs-CZ" sz="2800" dirty="0" err="1" smtClean="0">
                <a:solidFill>
                  <a:srgbClr val="00B050"/>
                </a:solidFill>
              </a:rPr>
              <a:t>e.č</a:t>
            </a:r>
            <a:r>
              <a:rPr lang="cs-CZ" sz="2800" dirty="0" smtClean="0">
                <a:solidFill>
                  <a:srgbClr val="00B050"/>
                </a:solidFill>
              </a:rPr>
              <a:t>. 625</a:t>
            </a:r>
            <a:endParaRPr lang="cs-CZ" sz="2800" dirty="0" smtClean="0"/>
          </a:p>
        </p:txBody>
      </p:sp>
      <p:pic>
        <p:nvPicPr>
          <p:cNvPr id="5" name="Picture 4" descr="SKAUT_clenite_logo_podklad_bi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5661025"/>
            <a:ext cx="9144000" cy="1196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971800"/>
            <a:ext cx="8784976" cy="2257400"/>
          </a:xfrm>
        </p:spPr>
        <p:txBody>
          <a:bodyPr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hlinkClick r:id="rId2"/>
              </a:rPr>
              <a:t>Web: www.</a:t>
            </a:r>
            <a:r>
              <a:rPr lang="cs-CZ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hlinkClick r:id="rId2"/>
              </a:rPr>
              <a:t>orjhodonin.skauting.cz</a:t>
            </a:r>
            <a:r>
              <a:rPr lang="cs-CZ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/>
            </a:r>
            <a:br>
              <a:rPr lang="cs-CZ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</a:br>
            <a:r>
              <a:rPr lang="cs-CZ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FB: Skauti okresu hodonín</a:t>
            </a:r>
            <a:br>
              <a:rPr lang="cs-CZ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</a:br>
            <a:r>
              <a:rPr lang="cs-CZ" sz="35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máme aj </a:t>
            </a:r>
            <a:r>
              <a:rPr lang="cs-CZ" sz="3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google</a:t>
            </a:r>
            <a:r>
              <a:rPr lang="cs-CZ" sz="35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</a:rPr>
              <a:t> kalendář akcí</a:t>
            </a:r>
            <a:endParaRPr lang="cs-CZ" sz="3500" b="1" dirty="0">
              <a:solidFill>
                <a:schemeClr val="tx1">
                  <a:lumMod val="85000"/>
                  <a:lumOff val="15000"/>
                </a:schemeClr>
              </a:solidFill>
              <a:ea typeface="+mj-ea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5159514"/>
            <a:ext cx="91440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5400" dirty="0" smtClean="0">
                <a:latin typeface="Brush Script MT Italic"/>
                <a:cs typeface="Brush Script MT Italic"/>
              </a:rPr>
              <a:t>Děkuji za pozornost váš předseda 											 	                                  Hrach</a:t>
            </a:r>
            <a:endParaRPr lang="cs-CZ" sz="5400" dirty="0">
              <a:latin typeface="Brush Script MT Italic"/>
              <a:cs typeface="Brush Script MT Italic"/>
            </a:endParaRPr>
          </a:p>
        </p:txBody>
      </p:sp>
      <p:pic>
        <p:nvPicPr>
          <p:cNvPr id="10" name="Content Placeholder 9" descr="Screen Shot 2017-11-24 at 20.22.56.pn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-128240" b="-128240"/>
          <a:stretch>
            <a:fillRect/>
          </a:stretch>
        </p:blipFill>
        <p:spPr>
          <a:xfrm>
            <a:off x="228600" y="-381001"/>
            <a:ext cx="8610600" cy="5263203"/>
          </a:xfrm>
        </p:spPr>
      </p:pic>
      <p:pic>
        <p:nvPicPr>
          <p:cNvPr id="9" name="Picture 8" descr="SKAUT_clenite_logo_podklad_bil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charset="2"/>
              <a:buNone/>
              <a:defRPr/>
            </a:pP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Seznam 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akcí, 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které zaštiťuje ORJ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700" dirty="0" smtClean="0">
              <a:latin typeface="+mj-lt"/>
            </a:endParaRP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 smtClean="0"/>
              <a:t>RK Pyramida</a:t>
            </a: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 smtClean="0"/>
              <a:t>Základní kola s</a:t>
            </a:r>
            <a:r>
              <a:rPr lang="cs-CZ" sz="2700" dirty="0" smtClean="0">
                <a:latin typeface="+mj-lt"/>
              </a:rPr>
              <a:t>kautských závodů</a:t>
            </a: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 smtClean="0">
                <a:latin typeface="+mj-lt"/>
              </a:rPr>
              <a:t>ZZA doškolovací</a:t>
            </a: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 smtClean="0">
                <a:latin typeface="+mj-lt"/>
              </a:rPr>
              <a:t>Tvůrčí dílna </a:t>
            </a: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/>
              <a:t>Kořeny, </a:t>
            </a:r>
            <a:r>
              <a:rPr lang="cs-CZ" sz="2700" dirty="0" smtClean="0"/>
              <a:t>Kořínky</a:t>
            </a:r>
            <a:endParaRPr lang="cs-CZ" sz="2700" dirty="0" smtClean="0">
              <a:latin typeface="+mj-lt"/>
            </a:endParaRP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 smtClean="0">
                <a:latin typeface="+mj-lt"/>
              </a:rPr>
              <a:t>ČLK a VLK Velká Morava</a:t>
            </a: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 smtClean="0"/>
              <a:t>NAŠROT </a:t>
            </a: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 smtClean="0"/>
              <a:t>Adrenalinové odpoledne</a:t>
            </a: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 smtClean="0"/>
              <a:t>Výjezdní zasedání ORJ</a:t>
            </a:r>
          </a:p>
          <a:p>
            <a:pPr marL="963613" lvl="1" indent="-571500" eaLnBrk="1" hangingPunct="1">
              <a:lnSpc>
                <a:spcPct val="90000"/>
              </a:lnSpc>
              <a:defRPr/>
            </a:pPr>
            <a:r>
              <a:rPr lang="cs-CZ" sz="2700" dirty="0" smtClean="0"/>
              <a:t>Vzdělávací semináře – </a:t>
            </a:r>
            <a:r>
              <a:rPr lang="cs-CZ" sz="2700" dirty="0" smtClean="0"/>
              <a:t>pokud </a:t>
            </a:r>
            <a:r>
              <a:rPr lang="cs-CZ" sz="2700" dirty="0" smtClean="0"/>
              <a:t>to klapne</a:t>
            </a:r>
          </a:p>
          <a:p>
            <a:pPr marL="963613" lvl="1" indent="-571500" eaLnBrk="1" hangingPunct="1">
              <a:lnSpc>
                <a:spcPct val="90000"/>
              </a:lnSpc>
              <a:buNone/>
              <a:defRPr/>
            </a:pPr>
            <a:endParaRPr lang="cs-CZ" sz="27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latin typeface="+mj-lt"/>
            </a:endParaRPr>
          </a:p>
        </p:txBody>
      </p:sp>
      <p:pic>
        <p:nvPicPr>
          <p:cNvPr id="4" name="Picture 3" descr="SKAUT_clenite_logo_podklad_bi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7467600" cy="4845025"/>
          </a:xfrm>
        </p:spPr>
        <p:txBody>
          <a:bodyPr/>
          <a:lstStyle/>
          <a:p>
            <a:pPr eaLnBrk="1" hangingPunct="1"/>
            <a:r>
              <a:rPr lang="cs-CZ" dirty="0" smtClean="0"/>
              <a:t>Zajišťujeme chod </a:t>
            </a:r>
            <a:r>
              <a:rPr lang="cs-CZ" dirty="0" smtClean="0"/>
              <a:t>okresu</a:t>
            </a:r>
          </a:p>
          <a:p>
            <a:pPr eaLnBrk="1" hangingPunct="1"/>
            <a:r>
              <a:rPr lang="cs-CZ" dirty="0" smtClean="0"/>
              <a:t>Rada každý </a:t>
            </a:r>
            <a:r>
              <a:rPr lang="cs-CZ" dirty="0" smtClean="0"/>
              <a:t>měsíc</a:t>
            </a:r>
          </a:p>
          <a:p>
            <a:pPr eaLnBrk="1" hangingPunct="1"/>
            <a:r>
              <a:rPr lang="cs-CZ" dirty="0" smtClean="0"/>
              <a:t>Dohlížíme </a:t>
            </a:r>
            <a:r>
              <a:rPr lang="cs-CZ" dirty="0" smtClean="0"/>
              <a:t>na akce konané pod okresem</a:t>
            </a:r>
          </a:p>
          <a:p>
            <a:pPr eaLnBrk="1" hangingPunct="1"/>
            <a:r>
              <a:rPr lang="cs-CZ" dirty="0" smtClean="0"/>
              <a:t>Spravujeme </a:t>
            </a:r>
            <a:r>
              <a:rPr lang="cs-CZ" dirty="0" smtClean="0"/>
              <a:t>majetek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 smtClean="0"/>
              <a:t>Okres, </a:t>
            </a:r>
            <a:r>
              <a:rPr lang="cs-CZ" dirty="0" smtClean="0"/>
              <a:t>to je společenství lidí</a:t>
            </a:r>
            <a:r>
              <a:rPr lang="cs-CZ" dirty="0" smtClean="0"/>
              <a:t>, kteří </a:t>
            </a:r>
            <a:r>
              <a:rPr lang="cs-CZ" dirty="0" smtClean="0"/>
              <a:t>tu jsou pro vás.</a:t>
            </a:r>
          </a:p>
          <a:p>
            <a:pPr eaLnBrk="1" hangingPunct="1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B050"/>
                </a:solidFill>
                <a:ea typeface="+mj-ea"/>
              </a:rPr>
              <a:t>Co děláme</a:t>
            </a:r>
            <a:endParaRPr lang="cs-CZ" dirty="0">
              <a:solidFill>
                <a:srgbClr val="00B050"/>
              </a:solidFill>
              <a:ea typeface="+mj-ea"/>
            </a:endParaRPr>
          </a:p>
        </p:txBody>
      </p:sp>
      <p:pic>
        <p:nvPicPr>
          <p:cNvPr id="12292" name="Zástupný symbol pro obsah 4" descr="junak_logo_bar_mal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4775" y="0"/>
            <a:ext cx="14192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KAUT_clenite_logo_podklad_bi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Hodnocení kvality 2016</a:t>
            </a:r>
            <a:endParaRPr lang="cs-CZ" dirty="0"/>
          </a:p>
        </p:txBody>
      </p:sp>
      <p:pic>
        <p:nvPicPr>
          <p:cNvPr id="6" name="Content Placeholder 5" descr="Screen Shot 2017-11-24 at 20.02.18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776" r="-6776"/>
          <a:stretch>
            <a:fillRect/>
          </a:stretch>
        </p:blipFill>
        <p:spPr/>
      </p:pic>
      <p:pic>
        <p:nvPicPr>
          <p:cNvPr id="7" name="Picture 6" descr="SKAUT_clenite_logo_podklad_bi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7-11-24 at 20.08.36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4141" r="-34141"/>
          <a:stretch>
            <a:fillRect/>
          </a:stretch>
        </p:blipFill>
        <p:spPr>
          <a:xfrm>
            <a:off x="-2590800" y="0"/>
            <a:ext cx="12469967" cy="685800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467544" y="5517232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pic>
        <p:nvPicPr>
          <p:cNvPr id="7" name="Picture 6" descr="SKAUT_clenite_logo_podklad_bi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7-11-24 at 20.03.38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4209" r="-24209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Porovnání s ostatními okresy</a:t>
            </a:r>
            <a:endParaRPr lang="en-US" dirty="0"/>
          </a:p>
        </p:txBody>
      </p:sp>
      <p:pic>
        <p:nvPicPr>
          <p:cNvPr id="4" name="Picture 3" descr="SKAUT_clenite_logo_podklad_bi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7-11-24 at 20.04.10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1430" b="-11430"/>
          <a:stretch>
            <a:fillRect/>
          </a:stretch>
        </p:blipFill>
        <p:spPr>
          <a:xfrm>
            <a:off x="304800" y="1131903"/>
            <a:ext cx="8610600" cy="473549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50"/>
                </a:solidFill>
              </a:rPr>
              <a:t>Body, kterými se máme zabývat</a:t>
            </a:r>
            <a:endParaRPr lang="en-US" sz="3600" dirty="0"/>
          </a:p>
        </p:txBody>
      </p:sp>
      <p:pic>
        <p:nvPicPr>
          <p:cNvPr id="5" name="Picture 4" descr="SKAUT_clenite_logo_podklad_bi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500" dirty="0" smtClean="0"/>
              <a:t>Hrach, Mýval, Žýžala</a:t>
            </a:r>
            <a:r>
              <a:rPr lang="cs-CZ" sz="2500" dirty="0" smtClean="0"/>
              <a:t>, </a:t>
            </a:r>
            <a:r>
              <a:rPr lang="cs-CZ" sz="2500" dirty="0" smtClean="0"/>
              <a:t>Sissi</a:t>
            </a:r>
            <a:endParaRPr lang="cs-CZ" sz="1100" dirty="0" smtClean="0"/>
          </a:p>
          <a:p>
            <a:pPr eaLnBrk="1" hangingPunct="1">
              <a:lnSpc>
                <a:spcPct val="80000"/>
              </a:lnSpc>
            </a:pPr>
            <a:r>
              <a:rPr lang="cs-CZ" sz="2500" dirty="0" smtClean="0"/>
              <a:t>Lapka, Kokr, Palis,</a:t>
            </a:r>
            <a:r>
              <a:rPr lang="cs-CZ" sz="2500" dirty="0" smtClean="0"/>
              <a:t> </a:t>
            </a:r>
            <a:r>
              <a:rPr lang="cs-CZ" sz="2500" dirty="0" smtClean="0"/>
              <a:t>Killer</a:t>
            </a:r>
            <a:r>
              <a:rPr lang="cs-CZ" sz="2500" dirty="0" smtClean="0"/>
              <a:t>, </a:t>
            </a:r>
            <a:r>
              <a:rPr lang="cs-CZ" sz="2500" dirty="0" smtClean="0"/>
              <a:t>Stano, </a:t>
            </a:r>
            <a:r>
              <a:rPr lang="cs-CZ" sz="2500" dirty="0" smtClean="0"/>
              <a:t>Broň</a:t>
            </a:r>
            <a:r>
              <a:rPr lang="cs-CZ" sz="2500" dirty="0" smtClean="0"/>
              <a:t>ť</a:t>
            </a:r>
            <a:r>
              <a:rPr lang="cs-CZ" sz="2500" dirty="0" smtClean="0"/>
              <a:t>a</a:t>
            </a:r>
            <a:endParaRPr lang="cs-CZ" sz="2500" dirty="0" smtClean="0"/>
          </a:p>
          <a:p>
            <a:pPr eaLnBrk="1" hangingPunct="1">
              <a:lnSpc>
                <a:spcPct val="80000"/>
              </a:lnSpc>
            </a:pPr>
            <a:endParaRPr lang="cs-CZ" sz="1000" dirty="0" smtClean="0"/>
          </a:p>
          <a:p>
            <a:pPr eaLnBrk="1" hangingPunct="1">
              <a:lnSpc>
                <a:spcPct val="80000"/>
              </a:lnSpc>
            </a:pPr>
            <a:r>
              <a:rPr lang="cs-CZ" sz="2500" dirty="0" smtClean="0"/>
              <a:t>Zpravodajové: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100" dirty="0" smtClean="0"/>
              <a:t>Organizační: Delf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100" dirty="0" smtClean="0"/>
              <a:t>Hospodář: Žýžala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100" dirty="0" smtClean="0"/>
              <a:t>Správce majetku: Stano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100" dirty="0" smtClean="0"/>
              <a:t>Pro vzdělávání: Mýval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100" dirty="0" smtClean="0"/>
              <a:t>Zpravodaj pro R+R: </a:t>
            </a:r>
            <a:r>
              <a:rPr lang="cs-CZ" sz="2100" dirty="0" err="1" smtClean="0"/>
              <a:t>Šmudla</a:t>
            </a:r>
            <a:endParaRPr lang="cs-CZ" sz="21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100" dirty="0" smtClean="0"/>
              <a:t>Mediální : </a:t>
            </a:r>
            <a:r>
              <a:rPr lang="cs-CZ" sz="2100" dirty="0" err="1" smtClean="0"/>
              <a:t>Jolča</a:t>
            </a:r>
            <a:endParaRPr lang="cs-CZ" sz="2100" dirty="0" smtClean="0"/>
          </a:p>
          <a:p>
            <a:pPr lvl="1" eaLnBrk="1" hangingPunct="1">
              <a:lnSpc>
                <a:spcPct val="80000"/>
              </a:lnSpc>
            </a:pPr>
            <a:endParaRPr lang="cs-CZ" sz="1000" dirty="0" smtClean="0"/>
          </a:p>
          <a:p>
            <a:pPr lvl="1" eaLnBrk="1" hangingPunct="1">
              <a:lnSpc>
                <a:spcPct val="80000"/>
              </a:lnSpc>
              <a:buNone/>
            </a:pPr>
            <a:r>
              <a:rPr lang="cs-CZ" sz="2100" dirty="0" smtClean="0"/>
              <a:t>Pověřená osoba pro nadstavbové </a:t>
            </a:r>
            <a:r>
              <a:rPr lang="cs-CZ" sz="2100" dirty="0" smtClean="0"/>
              <a:t>kritéria: </a:t>
            </a:r>
            <a:r>
              <a:rPr lang="cs-CZ" sz="2100" dirty="0" smtClean="0"/>
              <a:t>Sasanka</a:t>
            </a:r>
          </a:p>
          <a:p>
            <a:pPr marL="392113" lvl="1" indent="0" eaLnBrk="1" hangingPunct="1">
              <a:lnSpc>
                <a:spcPct val="80000"/>
              </a:lnSpc>
              <a:buNone/>
            </a:pPr>
            <a:r>
              <a:rPr lang="cs-CZ" sz="2100" dirty="0"/>
              <a:t>Pověřená osoba pro </a:t>
            </a:r>
            <a:r>
              <a:rPr lang="cs-CZ" sz="2100" dirty="0" smtClean="0"/>
              <a:t>oddílové </a:t>
            </a:r>
            <a:r>
              <a:rPr lang="cs-CZ" sz="2100" dirty="0" smtClean="0"/>
              <a:t>plány: </a:t>
            </a:r>
            <a:r>
              <a:rPr lang="cs-CZ" sz="2100" dirty="0" smtClean="0"/>
              <a:t>Milka</a:t>
            </a:r>
            <a:endParaRPr lang="cs-CZ" sz="2100" dirty="0"/>
          </a:p>
          <a:p>
            <a:pPr lvl="1" eaLnBrk="1" hangingPunct="1">
              <a:lnSpc>
                <a:spcPct val="80000"/>
              </a:lnSpc>
            </a:pPr>
            <a:endParaRPr lang="cs-CZ" sz="2100" dirty="0" smtClean="0"/>
          </a:p>
          <a:p>
            <a:pPr lvl="1" eaLnBrk="1" hangingPunct="1">
              <a:lnSpc>
                <a:spcPct val="80000"/>
              </a:lnSpc>
              <a:buFont typeface="Verdana" charset="0"/>
              <a:buNone/>
            </a:pPr>
            <a:r>
              <a:rPr lang="cs-CZ" sz="2400" dirty="0" smtClean="0"/>
              <a:t>Revizní komise: Rony, Anežka, Andy</a:t>
            </a:r>
            <a:endParaRPr lang="cs-CZ" sz="2100" dirty="0" smtClean="0"/>
          </a:p>
          <a:p>
            <a:pPr lvl="1" eaLnBrk="1" hangingPunct="1">
              <a:lnSpc>
                <a:spcPct val="80000"/>
              </a:lnSpc>
              <a:buFont typeface="Verdana" charset="0"/>
              <a:buNone/>
            </a:pPr>
            <a:endParaRPr lang="cs-CZ" sz="21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B050"/>
                </a:solidFill>
                <a:ea typeface="+mj-ea"/>
              </a:rPr>
              <a:t>OR </a:t>
            </a:r>
            <a:r>
              <a:rPr lang="cs-CZ" dirty="0" smtClean="0">
                <a:solidFill>
                  <a:srgbClr val="00B050"/>
                </a:solidFill>
                <a:ea typeface="+mj-ea"/>
              </a:rPr>
              <a:t>pracuje </a:t>
            </a:r>
            <a:r>
              <a:rPr lang="cs-CZ" dirty="0" smtClean="0">
                <a:solidFill>
                  <a:srgbClr val="00B050"/>
                </a:solidFill>
                <a:ea typeface="+mj-ea"/>
              </a:rPr>
              <a:t>ve složení</a:t>
            </a:r>
            <a:endParaRPr lang="cs-CZ" dirty="0">
              <a:solidFill>
                <a:srgbClr val="00B050"/>
              </a:solidFill>
              <a:ea typeface="+mj-ea"/>
            </a:endParaRPr>
          </a:p>
        </p:txBody>
      </p:sp>
      <p:pic>
        <p:nvPicPr>
          <p:cNvPr id="17412" name="Zástupný symbol pro obsah 4" descr="junak_logo_bar_mal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4775" y="0"/>
            <a:ext cx="14192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KAUT_clenite_logo_podklad_bi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charset="2"/>
              <a:buNone/>
            </a:pPr>
            <a:r>
              <a:rPr lang="en-US" b="1" dirty="0" err="1" smtClean="0"/>
              <a:t>Instruktorský</a:t>
            </a:r>
            <a:r>
              <a:rPr lang="cs-CZ" b="1" dirty="0" smtClean="0"/>
              <a:t> </a:t>
            </a:r>
            <a:r>
              <a:rPr lang="en-US" b="1" dirty="0" err="1" smtClean="0"/>
              <a:t>tým</a:t>
            </a:r>
            <a:r>
              <a:rPr lang="cs-CZ" b="1" dirty="0" smtClean="0"/>
              <a:t> </a:t>
            </a:r>
            <a:r>
              <a:rPr lang="en-US" b="1" dirty="0" err="1" smtClean="0"/>
              <a:t>Lesních</a:t>
            </a:r>
            <a:r>
              <a:rPr lang="cs-CZ" b="1" dirty="0" smtClean="0"/>
              <a:t> </a:t>
            </a:r>
            <a:r>
              <a:rPr lang="en-US" b="1" dirty="0" err="1" smtClean="0"/>
              <a:t>kurzů</a:t>
            </a:r>
            <a:r>
              <a:rPr lang="cs-CZ" b="1" dirty="0" smtClean="0"/>
              <a:t> </a:t>
            </a:r>
            <a:r>
              <a:rPr lang="en-US" b="1" dirty="0" err="1" smtClean="0"/>
              <a:t>Velká</a:t>
            </a:r>
            <a:r>
              <a:rPr lang="cs-CZ" b="1" dirty="0" smtClean="0"/>
              <a:t> M</a:t>
            </a:r>
            <a:r>
              <a:rPr lang="en-US" b="1" dirty="0" err="1" smtClean="0"/>
              <a:t>orava</a:t>
            </a:r>
            <a:endParaRPr lang="cs-CZ" b="1" dirty="0" smtClean="0"/>
          </a:p>
          <a:p>
            <a:pPr>
              <a:buFont typeface="Wingdings 3" charset="2"/>
              <a:buNone/>
            </a:pPr>
            <a:r>
              <a:rPr lang="cs-CZ" dirty="0" smtClean="0"/>
              <a:t>	čekatelský a vůdcovský lesní kurz</a:t>
            </a:r>
          </a:p>
          <a:p>
            <a:pPr>
              <a:buFont typeface="Wingdings 3" charset="2"/>
              <a:buNone/>
            </a:pPr>
            <a:r>
              <a:rPr lang="cs-CZ" dirty="0" smtClean="0"/>
              <a:t>	setkání absolventů</a:t>
            </a:r>
          </a:p>
          <a:p>
            <a:pPr>
              <a:buFont typeface="Wingdings 3" charset="2"/>
              <a:buNone/>
            </a:pPr>
            <a:endParaRPr lang="en-US" sz="1000" dirty="0" smtClean="0"/>
          </a:p>
          <a:p>
            <a:pPr>
              <a:buFont typeface="Wingdings 3" charset="2"/>
              <a:buNone/>
            </a:pPr>
            <a:r>
              <a:rPr lang="en-US" b="1" dirty="0" smtClean="0"/>
              <a:t>V</a:t>
            </a:r>
            <a:r>
              <a:rPr lang="cs-CZ" b="1" dirty="0" smtClean="0"/>
              <a:t>ýchovný </a:t>
            </a:r>
            <a:r>
              <a:rPr lang="cs-CZ" b="1" dirty="0" smtClean="0"/>
              <a:t>odbor </a:t>
            </a:r>
            <a:r>
              <a:rPr lang="en-US" b="1" dirty="0" err="1" smtClean="0"/>
              <a:t>Želvičky</a:t>
            </a:r>
            <a:endParaRPr lang="cs-CZ" b="1" dirty="0" smtClean="0"/>
          </a:p>
          <a:p>
            <a:pPr>
              <a:buFont typeface="Wingdings 3" charset="2"/>
              <a:buNone/>
            </a:pPr>
            <a:r>
              <a:rPr lang="cs-CZ" dirty="0" smtClean="0"/>
              <a:t>	Rádcovský kurz Pyramida</a:t>
            </a:r>
          </a:p>
          <a:p>
            <a:pPr>
              <a:buFont typeface="Wingdings 3" charset="2"/>
              <a:buNone/>
            </a:pPr>
            <a:endParaRPr lang="en-US" sz="1000" dirty="0" smtClean="0"/>
          </a:p>
          <a:p>
            <a:pPr>
              <a:buFont typeface="Wingdings 3" charset="2"/>
              <a:buNone/>
            </a:pPr>
            <a:r>
              <a:rPr lang="en-US" b="1" dirty="0" smtClean="0"/>
              <a:t>O</a:t>
            </a:r>
            <a:r>
              <a:rPr lang="cs-CZ" b="1" dirty="0" smtClean="0"/>
              <a:t>k</a:t>
            </a:r>
            <a:r>
              <a:rPr lang="en-US" b="1" dirty="0" err="1" smtClean="0"/>
              <a:t>resní</a:t>
            </a:r>
            <a:r>
              <a:rPr lang="cs-CZ" b="1" dirty="0" smtClean="0"/>
              <a:t> </a:t>
            </a:r>
            <a:r>
              <a:rPr lang="en-US" b="1" dirty="0" err="1" smtClean="0"/>
              <a:t>roverský</a:t>
            </a:r>
            <a:r>
              <a:rPr lang="cs-CZ" b="1" dirty="0" smtClean="0"/>
              <a:t> </a:t>
            </a:r>
            <a:r>
              <a:rPr lang="en-US" b="1" dirty="0" err="1" smtClean="0"/>
              <a:t>odbor</a:t>
            </a:r>
            <a:endParaRPr lang="cs-CZ" b="1" dirty="0" smtClean="0"/>
          </a:p>
          <a:p>
            <a:pPr>
              <a:buFont typeface="Wingdings 3" charset="2"/>
              <a:buNone/>
            </a:pPr>
            <a:r>
              <a:rPr lang="cs-CZ" dirty="0" smtClean="0"/>
              <a:t>Kořeny, Kořínky</a:t>
            </a:r>
          </a:p>
          <a:p>
            <a:pPr>
              <a:buFont typeface="Wingdings 3" charset="2"/>
              <a:buNone/>
            </a:pPr>
            <a:r>
              <a:rPr lang="cs-CZ" dirty="0" smtClean="0"/>
              <a:t>Našlapaný roverský tábor NAŠROT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Pracovní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skupiny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okresu</a:t>
            </a:r>
            <a:endParaRPr lang="en-US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36" name="Zástupný symbol pro obsah 4" descr="junak_logo_bar_mal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4775" y="0"/>
            <a:ext cx="14192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KAUT_clenite_logo_podklad_bi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8438" y="0"/>
            <a:ext cx="1325562" cy="129123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742</TotalTime>
  <Words>247</Words>
  <Application>Microsoft Macintosh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Shluk</vt:lpstr>
      <vt:lpstr>Informace z okresu Hodonín</vt:lpstr>
      <vt:lpstr>Slide 2</vt:lpstr>
      <vt:lpstr>Co děláme</vt:lpstr>
      <vt:lpstr>Hodnocení kvality 2016</vt:lpstr>
      <vt:lpstr>Slide 5</vt:lpstr>
      <vt:lpstr>Porovnání s ostatními okresy</vt:lpstr>
      <vt:lpstr>Body, kterými se máme zabývat</vt:lpstr>
      <vt:lpstr>OR pracuje ve složení</vt:lpstr>
      <vt:lpstr>Pracovní skupiny okresu</vt:lpstr>
      <vt:lpstr>Web: www.orjhodonin.skauting.cz FB: Skauti okresu hodonín máme aj google kalendář akcí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z okresu 2011 Výjezdní zasedání okresu</dc:title>
  <dc:creator>Jiri Stoklaska</dc:creator>
  <cp:lastModifiedBy>Hrach</cp:lastModifiedBy>
  <cp:revision>99</cp:revision>
  <dcterms:created xsi:type="dcterms:W3CDTF">2017-11-24T19:09:36Z</dcterms:created>
  <dcterms:modified xsi:type="dcterms:W3CDTF">2017-11-24T19:35:33Z</dcterms:modified>
</cp:coreProperties>
</file>